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sldIdLst>
    <p:sldId id="256" r:id="rId2"/>
    <p:sldId id="352" r:id="rId3"/>
    <p:sldId id="296" r:id="rId4"/>
    <p:sldId id="342" r:id="rId5"/>
    <p:sldId id="362" r:id="rId6"/>
    <p:sldId id="363" r:id="rId7"/>
    <p:sldId id="364" r:id="rId8"/>
    <p:sldId id="365" r:id="rId9"/>
    <p:sldId id="366" r:id="rId10"/>
    <p:sldId id="367" r:id="rId11"/>
    <p:sldId id="369" r:id="rId12"/>
    <p:sldId id="370" r:id="rId13"/>
    <p:sldId id="371" r:id="rId14"/>
    <p:sldId id="341" r:id="rId15"/>
    <p:sldId id="343" r:id="rId16"/>
    <p:sldId id="344" r:id="rId17"/>
    <p:sldId id="345" r:id="rId18"/>
    <p:sldId id="346" r:id="rId19"/>
    <p:sldId id="340" r:id="rId20"/>
    <p:sldId id="347" r:id="rId21"/>
    <p:sldId id="348" r:id="rId22"/>
    <p:sldId id="349" r:id="rId23"/>
    <p:sldId id="350" r:id="rId24"/>
    <p:sldId id="351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-101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4233" y="1494502"/>
            <a:ext cx="10677835" cy="228108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68" y="4945624"/>
            <a:ext cx="106680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0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1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1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5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887793"/>
            <a:ext cx="10994760" cy="4483507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3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164" y="542050"/>
            <a:ext cx="925051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0915" y="1524001"/>
            <a:ext cx="9281653" cy="472732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5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2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5" y="28353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040204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670067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040204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670067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2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9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1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6DD-A7A9-4BA5-9281-0C430732808C}" type="datetimeFigureOut">
              <a:rPr lang="ru-RU" smtClean="0"/>
              <a:t>пн 04.11.19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64727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8637" y="2185002"/>
            <a:ext cx="9376326" cy="1506896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TARMOQ ADMINISTRATORLIGI</a:t>
            </a:r>
            <a:r>
              <a:rPr lang="en-US" sz="4800" b="1" smtClean="0">
                <a:solidFill>
                  <a:schemeClr val="tx1"/>
                </a:solidFill>
                <a:latin typeface="Agency FB" panose="020B0503020202020204" pitchFamily="34" charset="0"/>
              </a:rPr>
              <a:t/>
            </a:r>
            <a:br>
              <a:rPr lang="en-US" sz="4800" b="1" smtClean="0">
                <a:solidFill>
                  <a:schemeClr val="tx1"/>
                </a:solidFill>
                <a:latin typeface="Agency FB" panose="020B0503020202020204" pitchFamily="34" charset="0"/>
              </a:rPr>
            </a:br>
            <a:r>
              <a:rPr lang="en-US" sz="4800" b="1" smtClean="0">
                <a:solidFill>
                  <a:schemeClr val="tx1"/>
                </a:solidFill>
                <a:latin typeface="Agency FB" panose="020B0503020202020204" pitchFamily="34" charset="0"/>
              </a:rPr>
              <a:t>6.2-DARS</a:t>
            </a:r>
            <a:endParaRPr lang="ru-RU" sz="4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tex.uz/uploads/postimages/cd08372f7730ad7c33f85997150e2c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3" y="3691898"/>
            <a:ext cx="2845690" cy="19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19" y="128954"/>
            <a:ext cx="5549250" cy="132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5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206335" y="4590377"/>
            <a:ext cx="4065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222222"/>
                </a:solidFill>
                <a:latin typeface="Agency FB" panose="020B0503020202020204" pitchFamily="34" charset="0"/>
              </a:rPr>
              <a:t>Har</a:t>
            </a:r>
            <a:r>
              <a:rPr lang="en-US" sz="2400" b="1" dirty="0" smtClean="0">
                <a:solidFill>
                  <a:srgbClr val="222222"/>
                </a:solidFill>
                <a:latin typeface="Agency FB" panose="020B0503020202020204" pitchFamily="34" charset="0"/>
              </a:rPr>
              <a:t> </a:t>
            </a:r>
            <a:r>
              <a:rPr lang="en-US" sz="2400" b="1" dirty="0" err="1" smtClean="0">
                <a:solidFill>
                  <a:srgbClr val="222222"/>
                </a:solidFill>
                <a:latin typeface="Agency FB" panose="020B0503020202020204" pitchFamily="34" charset="0"/>
              </a:rPr>
              <a:t>bitta</a:t>
            </a:r>
            <a:r>
              <a:rPr lang="en-US" sz="2400" b="1" dirty="0" smtClean="0">
                <a:solidFill>
                  <a:srgbClr val="222222"/>
                </a:solidFill>
                <a:latin typeface="Agency FB" panose="020B0503020202020204" pitchFamily="34" charset="0"/>
              </a:rPr>
              <a:t> exam </a:t>
            </a:r>
            <a:r>
              <a:rPr lang="en-US" sz="2400" b="1" dirty="0" err="1" smtClean="0">
                <a:solidFill>
                  <a:srgbClr val="222222"/>
                </a:solidFill>
                <a:latin typeface="Agency FB" panose="020B0503020202020204" pitchFamily="34" charset="0"/>
              </a:rPr>
              <a:t>uchun</a:t>
            </a:r>
            <a:r>
              <a:rPr lang="en-US" sz="2400" b="1" dirty="0" smtClean="0">
                <a:solidFill>
                  <a:srgbClr val="222222"/>
                </a:solidFill>
                <a:latin typeface="Agency FB" panose="020B0503020202020204" pitchFamily="34" charset="0"/>
              </a:rPr>
              <a:t> </a:t>
            </a:r>
            <a:r>
              <a:rPr lang="en-US" sz="2400" b="1" dirty="0" err="1" smtClean="0">
                <a:solidFill>
                  <a:srgbClr val="222222"/>
                </a:solidFill>
                <a:latin typeface="Agency FB" panose="020B0503020202020204" pitchFamily="34" charset="0"/>
              </a:rPr>
              <a:t>to’lov</a:t>
            </a:r>
            <a:r>
              <a:rPr lang="en-US" sz="2400" b="1" dirty="0" smtClean="0">
                <a:solidFill>
                  <a:srgbClr val="222222"/>
                </a:solidFill>
                <a:latin typeface="Agency FB" panose="020B0503020202020204" pitchFamily="34" charset="0"/>
              </a:rPr>
              <a:t>: 60 EUR.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57" y="431195"/>
            <a:ext cx="4449439" cy="3144716"/>
          </a:xfrm>
          <a:prstGeom prst="rect">
            <a:avLst/>
          </a:prstGeom>
        </p:spPr>
      </p:pic>
      <p:pic>
        <p:nvPicPr>
          <p:cNvPr id="1028" name="Picture 4" descr="ÐÐ°ÑÑÐ¸Ð½ÐºÐ¸ Ð¿Ð¾ Ð·Ð°Ð¿ÑÐ¾ÑÑ mcse cert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54" y="933880"/>
            <a:ext cx="4421847" cy="33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357" y="3175680"/>
            <a:ext cx="4201708" cy="314471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Ð°ÑÑÐ¸Ð½ÐºÐ¸ Ð¿Ð¾ Ð·Ð°Ð¿ÑÐ¾ÑÑ ms exchange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993213"/>
            <a:ext cx="3044825" cy="174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593499" y="404419"/>
            <a:ext cx="3042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Microsoft Exchange Server</a:t>
            </a:r>
            <a:endParaRPr lang="ru-RU" sz="2400" b="1" dirty="0"/>
          </a:p>
        </p:txBody>
      </p:sp>
      <p:pic>
        <p:nvPicPr>
          <p:cNvPr id="2052" name="Picture 4" descr="ÐÐ°ÑÑÐ¸Ð½ÐºÐ¸ Ð¿Ð¾ Ð·Ð°Ð¿ÑÐ¾ÑÑ ms exchange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45" y="993213"/>
            <a:ext cx="5723793" cy="28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ms exchange 2016 webm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019894"/>
            <a:ext cx="5900615" cy="33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24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ÐÐ°ÑÑÐ¸Ð½ÐºÐ¸ Ð¿Ð¾ Ð·Ð°Ð¿ÑÐ¾ÑÑ lync 20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40" y="866084"/>
            <a:ext cx="4024686" cy="20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593499" y="404419"/>
            <a:ext cx="2541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Microsoft </a:t>
            </a:r>
            <a:r>
              <a:rPr lang="en-US" sz="2400" b="1" dirty="0" smtClean="0">
                <a:latin typeface="Agency FB" panose="020B0503020202020204" pitchFamily="34" charset="0"/>
              </a:rPr>
              <a:t>Lync </a:t>
            </a:r>
            <a:r>
              <a:rPr lang="en-US" sz="2400" b="1" dirty="0">
                <a:latin typeface="Agency FB" panose="020B0503020202020204" pitchFamily="34" charset="0"/>
              </a:rPr>
              <a:t>Server</a:t>
            </a:r>
            <a:endParaRPr lang="ru-RU" sz="2400" b="1" dirty="0"/>
          </a:p>
        </p:txBody>
      </p:sp>
      <p:pic>
        <p:nvPicPr>
          <p:cNvPr id="5124" name="Picture 4" descr="ÐÐ°ÑÑÐ¸Ð½ÐºÐ¸ Ð¿Ð¾ Ð·Ð°Ð¿ÑÐ¾ÑÑ lync 2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5" b="10013"/>
          <a:stretch/>
        </p:blipFill>
        <p:spPr bwMode="auto">
          <a:xfrm>
            <a:off x="5807796" y="3369177"/>
            <a:ext cx="6172212" cy="31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lync 20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94" y="958473"/>
            <a:ext cx="5314345" cy="27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73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93499" y="404419"/>
            <a:ext cx="3207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gency FB" panose="020B0503020202020204" pitchFamily="34" charset="0"/>
              </a:rPr>
              <a:t>Microsoft </a:t>
            </a:r>
            <a:r>
              <a:rPr lang="en-US" sz="2400" b="1" dirty="0" err="1" smtClean="0">
                <a:latin typeface="Agency FB" panose="020B0503020202020204" pitchFamily="34" charset="0"/>
              </a:rPr>
              <a:t>Sharepoint</a:t>
            </a:r>
            <a:r>
              <a:rPr lang="en-US" sz="2400" b="1" dirty="0" smtClean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Server</a:t>
            </a:r>
            <a:endParaRPr lang="ru-RU" sz="2400" b="1" dirty="0"/>
          </a:p>
        </p:txBody>
      </p:sp>
      <p:pic>
        <p:nvPicPr>
          <p:cNvPr id="6146" name="Picture 2" descr="ÐÐ°ÑÑÐ¸Ð½ÐºÐ¸ Ð¿Ð¾ Ð·Ð°Ð¿ÑÐ¾ÑÑ sharepoint 20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39" y="635251"/>
            <a:ext cx="3759062" cy="18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ÐÐ°ÑÑÐ¸Ð½ÐºÐ¸ Ð¿Ð¾ Ð·Ð°Ð¿ÑÐ¾ÑÑ sharepoint 20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46" y="3209192"/>
            <a:ext cx="4762454" cy="26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05" y="1074867"/>
            <a:ext cx="4919358" cy="493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4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microsoft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1827" r="9137" b="25702"/>
          <a:stretch/>
        </p:blipFill>
        <p:spPr bwMode="auto">
          <a:xfrm>
            <a:off x="8801100" y="766692"/>
            <a:ext cx="2233247" cy="17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46" y="1742098"/>
            <a:ext cx="6169271" cy="410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65770" y="1157323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ACTIVE DIRECTORY DOMAIN CONTROLLER (ADDC)</a:t>
            </a:r>
            <a:endParaRPr lang="ru-RU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93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microsoft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1827" r="9137" b="25702"/>
          <a:stretch/>
        </p:blipFill>
        <p:spPr bwMode="auto">
          <a:xfrm>
            <a:off x="8801100" y="766692"/>
            <a:ext cx="2233247" cy="17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65770" y="1157323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PASSWORD POLICY</a:t>
            </a:r>
            <a:endParaRPr lang="ru-RU" sz="3200" dirty="0"/>
          </a:p>
        </p:txBody>
      </p:sp>
      <p:pic>
        <p:nvPicPr>
          <p:cNvPr id="4098" name="Picture 2" descr="ÐÐ°ÑÑÐ¸Ð½ÐºÐ¸ Ð¿Ð¾ Ð·Ð°Ð¿ÑÐ¾ÑÑ password policy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827944"/>
            <a:ext cx="724852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05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microsoft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1827" r="9137" b="25702"/>
          <a:stretch/>
        </p:blipFill>
        <p:spPr bwMode="auto">
          <a:xfrm>
            <a:off x="8801100" y="766692"/>
            <a:ext cx="2233247" cy="17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9230" y="1157323"/>
            <a:ext cx="7514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gency FB" panose="020B0503020202020204" pitchFamily="34" charset="0"/>
              </a:rPr>
              <a:t>Group Policy </a:t>
            </a:r>
            <a:r>
              <a:rPr lang="en-US" sz="3200" b="1" dirty="0" smtClean="0">
                <a:latin typeface="Agency FB" panose="020B0503020202020204" pitchFamily="34" charset="0"/>
              </a:rPr>
              <a:t>Order (GPO)</a:t>
            </a:r>
            <a:endParaRPr lang="ru-RU" sz="3200" dirty="0"/>
          </a:p>
        </p:txBody>
      </p:sp>
      <p:pic>
        <p:nvPicPr>
          <p:cNvPr id="5122" name="Picture 2" descr="ÐÐ°ÑÑÐ¸Ð½ÐºÐ¸ Ð¿Ð¾ Ð·Ð°Ð¿ÑÐ¾ÑÑ GPO stru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4"/>
          <a:stretch/>
        </p:blipFill>
        <p:spPr bwMode="auto">
          <a:xfrm>
            <a:off x="2606370" y="1742098"/>
            <a:ext cx="3812013" cy="43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6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microsoft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1827" r="9137" b="25702"/>
          <a:stretch/>
        </p:blipFill>
        <p:spPr bwMode="auto">
          <a:xfrm>
            <a:off x="8801100" y="766692"/>
            <a:ext cx="2233247" cy="17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943099" y="647369"/>
            <a:ext cx="7514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DHCP SERVER</a:t>
            </a:r>
            <a:endParaRPr lang="ru-RU" sz="3200" dirty="0"/>
          </a:p>
        </p:txBody>
      </p:sp>
      <p:pic>
        <p:nvPicPr>
          <p:cNvPr id="6146" name="Picture 2" descr="ÐÐ°ÑÑÐ¸Ð½ÐºÐ¸ Ð¿Ð¾ Ð·Ð°Ð¿ÑÐ¾ÑÑ dhcp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48" y="1232144"/>
            <a:ext cx="6014352" cy="48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6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microsoft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t="11827" r="9137" b="25702"/>
          <a:stretch/>
        </p:blipFill>
        <p:spPr bwMode="auto">
          <a:xfrm>
            <a:off x="8801100" y="766692"/>
            <a:ext cx="2233247" cy="176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943099" y="647369"/>
            <a:ext cx="7514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SHARE FOLDER</a:t>
            </a:r>
            <a:endParaRPr lang="ru-RU" sz="3200" dirty="0"/>
          </a:p>
        </p:txBody>
      </p:sp>
      <p:pic>
        <p:nvPicPr>
          <p:cNvPr id="819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607" y="1367317"/>
            <a:ext cx="3598740" cy="438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0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7172" name="Picture 4" descr="Figure 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13" y="1339362"/>
            <a:ext cx="6019450" cy="44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6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SERVERS</a:t>
            </a:r>
            <a:endParaRPr lang="ru-RU" sz="3200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0" b="6608"/>
          <a:stretch/>
        </p:blipFill>
        <p:spPr bwMode="auto">
          <a:xfrm>
            <a:off x="1847323" y="1336430"/>
            <a:ext cx="9005504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4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9218" name="Picture 2" descr="Figure 2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59" y="1351451"/>
            <a:ext cx="5577009" cy="41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5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0242" name="Picture 2" descr="Figure 2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51" y="1360243"/>
            <a:ext cx="575944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9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1266" name="Picture 2" descr="Figure 2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29" y="1342657"/>
            <a:ext cx="5831986" cy="437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049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2290" name="Picture 2" descr="https://msdnshared.blob.core.windows.net/media/MSDNBlogsFS/prod.evol.blogs.msdn.com/CommunityServer.Blogs.Components.WeblogFiles/00/00/01/35/09/0815.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82" y="1471246"/>
            <a:ext cx="7581989" cy="40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5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3314" name="Picture 2" descr="https://msdnshared.blob.core.windows.net/media/MSDNBlogsFS/prod.evol.blogs.msdn.com/CommunityServer.Blogs.Components.WeblogFiles/00/00/01/35/09/7080.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3" y="1339362"/>
            <a:ext cx="8011780" cy="426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5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</a:t>
            </a:r>
            <a:endParaRPr lang="ru-RU" sz="3200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92" y="833320"/>
            <a:ext cx="3648809" cy="110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277698" y="1257273"/>
            <a:ext cx="264367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Windows NT </a:t>
            </a:r>
            <a:r>
              <a:rPr lang="en-US" b="1" dirty="0" smtClean="0">
                <a:latin typeface="Agency FB" panose="020B0503020202020204" pitchFamily="34" charset="0"/>
              </a:rPr>
              <a:t>3.1</a:t>
            </a:r>
            <a:r>
              <a:rPr lang="en-US" b="1" dirty="0">
                <a:latin typeface="Agency FB" panose="020B0503020202020204" pitchFamily="34" charset="0"/>
              </a:rPr>
              <a:t> </a:t>
            </a:r>
            <a:r>
              <a:rPr lang="en-US" b="1" dirty="0" smtClean="0">
                <a:latin typeface="Agency FB" panose="020B0503020202020204" pitchFamily="34" charset="0"/>
              </a:rPr>
              <a:t>– 1993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NT 3.5 Server </a:t>
            </a:r>
            <a:r>
              <a:rPr lang="en-US" b="1" dirty="0" smtClean="0">
                <a:latin typeface="Agency FB" panose="020B0503020202020204" pitchFamily="34" charset="0"/>
              </a:rPr>
              <a:t>– 1994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NT 3.51 </a:t>
            </a:r>
            <a:r>
              <a:rPr lang="en-US" b="1" dirty="0" smtClean="0">
                <a:latin typeface="Agency FB" panose="020B0503020202020204" pitchFamily="34" charset="0"/>
              </a:rPr>
              <a:t>Server – 1995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NT 4.0 </a:t>
            </a:r>
            <a:r>
              <a:rPr lang="en-US" b="1" dirty="0" smtClean="0">
                <a:latin typeface="Agency FB" panose="020B0503020202020204" pitchFamily="34" charset="0"/>
              </a:rPr>
              <a:t>Server – 1996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2000 </a:t>
            </a:r>
            <a:r>
              <a:rPr lang="en-US" b="1" dirty="0" smtClean="0">
                <a:latin typeface="Agency FB" panose="020B0503020202020204" pitchFamily="34" charset="0"/>
              </a:rPr>
              <a:t>Server – 2000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.NET Server </a:t>
            </a:r>
            <a:r>
              <a:rPr lang="en-US" b="1" dirty="0" smtClean="0">
                <a:latin typeface="Agency FB" panose="020B0503020202020204" pitchFamily="34" charset="0"/>
              </a:rPr>
              <a:t>– 2002</a:t>
            </a:r>
          </a:p>
          <a:p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72221" y="1324849"/>
            <a:ext cx="34141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gency FB" panose="020B0503020202020204" pitchFamily="34" charset="0"/>
              </a:rPr>
              <a:t>Windows Server 2003 R2 – </a:t>
            </a:r>
            <a:r>
              <a:rPr lang="en-US" b="1" dirty="0" smtClean="0">
                <a:latin typeface="Agency FB" panose="020B0503020202020204" pitchFamily="34" charset="0"/>
              </a:rPr>
              <a:t>2003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Server 2008 R2 – </a:t>
            </a:r>
            <a:r>
              <a:rPr lang="en-US" b="1" dirty="0" smtClean="0">
                <a:latin typeface="Agency FB" panose="020B0503020202020204" pitchFamily="34" charset="0"/>
              </a:rPr>
              <a:t>2008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Server 2012 R2 – </a:t>
            </a:r>
            <a:r>
              <a:rPr lang="en-US" b="1" dirty="0" smtClean="0">
                <a:latin typeface="Agency FB" panose="020B0503020202020204" pitchFamily="34" charset="0"/>
              </a:rPr>
              <a:t>2013</a:t>
            </a:r>
          </a:p>
          <a:p>
            <a:endParaRPr lang="en-US" b="1" dirty="0">
              <a:latin typeface="Agency FB" panose="020B0503020202020204" pitchFamily="34" charset="0"/>
            </a:endParaRPr>
          </a:p>
          <a:p>
            <a:r>
              <a:rPr lang="en-US" b="1" dirty="0">
                <a:latin typeface="Agency FB" panose="020B0503020202020204" pitchFamily="34" charset="0"/>
              </a:rPr>
              <a:t>Windows Server 2016 R2 – 2016</a:t>
            </a:r>
            <a:endParaRPr lang="ru-RU" b="1" dirty="0"/>
          </a:p>
        </p:txBody>
      </p:sp>
      <p:pic>
        <p:nvPicPr>
          <p:cNvPr id="5" name="Picture 8" descr="ÐÐ°ÑÑÐ¸Ð½ÐºÐ¸ Ð¿Ð¾ Ð·Ð°Ð¿ÑÐ¾ÑÑ Windows 2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209" y="2146582"/>
            <a:ext cx="2581773" cy="172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" t="9043" r="3957" b="11349"/>
          <a:stretch/>
        </p:blipFill>
        <p:spPr bwMode="auto">
          <a:xfrm>
            <a:off x="7960287" y="4054252"/>
            <a:ext cx="3075016" cy="123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Ð°ÑÑÐ¸Ð½ÐºÐ¸ Ð¿Ð¾ Ð·Ð°Ð¿ÑÐ¾ÑÑ Windows 2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08" y="3867764"/>
            <a:ext cx="3476021" cy="189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Ð°ÑÑÐ¸Ð½ÐºÐ¸ Ð¿Ð¾ Ð·Ð°Ð¿ÑÐ¾ÑÑ Windows 20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33" y="4673593"/>
            <a:ext cx="3206506" cy="18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0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</a:t>
            </a:r>
            <a:endParaRPr lang="ru-RU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968522" y="5112128"/>
            <a:ext cx="5434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gency FB" panose="020B0503020202020204" pitchFamily="34" charset="0"/>
              </a:rPr>
              <a:t>Windows </a:t>
            </a:r>
            <a:r>
              <a:rPr lang="en-US" b="1" dirty="0">
                <a:latin typeface="Agency FB" panose="020B0503020202020204" pitchFamily="34" charset="0"/>
              </a:rPr>
              <a:t>Server </a:t>
            </a:r>
            <a:r>
              <a:rPr lang="en-US" b="1" dirty="0" smtClean="0">
                <a:latin typeface="Agency FB" panose="020B0503020202020204" pitchFamily="34" charset="0"/>
              </a:rPr>
              <a:t>2019– 2018 </a:t>
            </a:r>
            <a:r>
              <a:rPr lang="en-US" b="1" dirty="0" err="1" smtClean="0">
                <a:latin typeface="Agency FB" panose="020B0503020202020204" pitchFamily="34" charset="0"/>
              </a:rPr>
              <a:t>yil</a:t>
            </a:r>
            <a:endParaRPr lang="ru-RU" b="1" dirty="0"/>
          </a:p>
        </p:txBody>
      </p:sp>
      <p:pic>
        <p:nvPicPr>
          <p:cNvPr id="2050" name="Picture 2" descr="ÐÐ°ÑÑÐ¸Ð½ÐºÐ¸ Ð¿Ð¾ Ð·Ð°Ð¿ÑÐ¾ÑÑ Windows 20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07" y="1377659"/>
            <a:ext cx="6235455" cy="35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587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2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72"/>
          <a:stretch/>
        </p:blipFill>
        <p:spPr>
          <a:xfrm>
            <a:off x="775855" y="0"/>
            <a:ext cx="11416145" cy="68895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33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68" y="69271"/>
            <a:ext cx="11427432" cy="6747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2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30" y="235527"/>
            <a:ext cx="11221315" cy="6328414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54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1" y="482311"/>
            <a:ext cx="11241996" cy="5682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1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0997-technology-template-16x9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2_5463257855744279918</Template>
  <TotalTime>1316</TotalTime>
  <Words>134</Words>
  <Application>Microsoft Office PowerPoint</Application>
  <PresentationFormat>Произвольный</PresentationFormat>
  <Paragraphs>38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160997-technology-template-16x9</vt:lpstr>
      <vt:lpstr>TARMOQ ADMINISTRATORLIGI 6.2-DARS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 &amp; Ummurobi'a</dc:creator>
  <cp:lastModifiedBy>Пользователь</cp:lastModifiedBy>
  <cp:revision>205</cp:revision>
  <dcterms:created xsi:type="dcterms:W3CDTF">2018-08-25T06:40:57Z</dcterms:created>
  <dcterms:modified xsi:type="dcterms:W3CDTF">2019-11-04T09:54:34Z</dcterms:modified>
</cp:coreProperties>
</file>